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15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147ACA-DD2E-4B81-8131-EEB6CCA5FD32}"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3704673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147ACA-DD2E-4B81-8131-EEB6CCA5FD32}"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82259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147ACA-DD2E-4B81-8131-EEB6CCA5FD32}"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389920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147ACA-DD2E-4B81-8131-EEB6CCA5FD32}"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170843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147ACA-DD2E-4B81-8131-EEB6CCA5FD32}"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49001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147ACA-DD2E-4B81-8131-EEB6CCA5FD32}"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3020907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147ACA-DD2E-4B81-8131-EEB6CCA5FD32}" type="datetimeFigureOut">
              <a:rPr lang="en-US" smtClean="0"/>
              <a:t>6/3/2024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347359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147ACA-DD2E-4B81-8131-EEB6CCA5FD32}" type="datetimeFigureOut">
              <a:rPr lang="en-US" smtClean="0"/>
              <a:t>6/3/2024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1683910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47ACA-DD2E-4B81-8131-EEB6CCA5FD32}" type="datetimeFigureOut">
              <a:rPr lang="en-US" smtClean="0"/>
              <a:t>6/3/2024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295953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147ACA-DD2E-4B81-8131-EEB6CCA5FD32}"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186065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147ACA-DD2E-4B81-8131-EEB6CCA5FD32}"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DFD37-8DB5-4CC7-9BDD-F2652DB9EBEE}" type="slidenum">
              <a:rPr lang="en-US" smtClean="0"/>
              <a:t>‹#›</a:t>
            </a:fld>
            <a:endParaRPr lang="en-US"/>
          </a:p>
        </p:txBody>
      </p:sp>
    </p:spTree>
    <p:extLst>
      <p:ext uri="{BB962C8B-B14F-4D97-AF65-F5344CB8AC3E}">
        <p14:creationId xmlns:p14="http://schemas.microsoft.com/office/powerpoint/2010/main" val="3494813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47ACA-DD2E-4B81-8131-EEB6CCA5FD32}" type="datetimeFigureOut">
              <a:rPr lang="en-US" smtClean="0"/>
              <a:t>6/3/2024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DFD37-8DB5-4CC7-9BDD-F2652DB9EBEE}" type="slidenum">
              <a:rPr lang="en-US" smtClean="0"/>
              <a:t>‹#›</a:t>
            </a:fld>
            <a:endParaRPr lang="en-US"/>
          </a:p>
        </p:txBody>
      </p:sp>
    </p:spTree>
    <p:extLst>
      <p:ext uri="{BB962C8B-B14F-4D97-AF65-F5344CB8AC3E}">
        <p14:creationId xmlns:p14="http://schemas.microsoft.com/office/powerpoint/2010/main" val="4151163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EB9ACC-0B11-4B12-25CA-F64C6439F5A2}"/>
              </a:ext>
            </a:extLst>
          </p:cNvPr>
          <p:cNvSpPr>
            <a:spLocks noGrp="1"/>
          </p:cNvSpPr>
          <p:nvPr>
            <p:ph type="title"/>
          </p:nvPr>
        </p:nvSpPr>
        <p:spPr>
          <a:xfrm rot="5400000">
            <a:off x="454765" y="193512"/>
            <a:ext cx="5790050" cy="6325954"/>
          </a:xfrm>
        </p:spPr>
        <p:txBody>
          <a:bodyPr>
            <a:normAutofit fontScale="90000"/>
          </a:bodyPr>
          <a:lstStyle/>
          <a:p>
            <a:pPr marL="0" marR="0">
              <a:lnSpc>
                <a:spcPct val="115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Maryland Endocrine is moving!</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We are pleased to announce that we will be relocating to a new larger office space on </a:t>
            </a:r>
            <a:r>
              <a:rPr lang="en-US" sz="1800" b="1" dirty="0">
                <a:latin typeface="Calibri" panose="020F0502020204030204" pitchFamily="34" charset="0"/>
                <a:ea typeface="Calibri" panose="020F0502020204030204" pitchFamily="34" charset="0"/>
                <a:cs typeface="Times New Roman" panose="02020603050405020304" pitchFamily="18" charset="0"/>
              </a:rPr>
              <a:t>in November</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2024</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 new location is 5 miles from our current office, in the same office complex as the Columbia Medical Practice, just off the intersection of Route 175 and Thunder Hill Road:</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5500 Knoll North Drive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Suite 510</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Columbia, MD 21045</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The campus has free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ample parking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includes numerous medical specialists as well as a LabCorp office and Advanced Radiology. Please take note of the new address!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For more information about our practice, please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scan to go to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wwwmarylandendocrine.com</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pic>
        <p:nvPicPr>
          <p:cNvPr id="8" name="Content Placeholder 7" descr="A blue and grey text&#10;&#10;Description automatically generated">
            <a:extLst>
              <a:ext uri="{FF2B5EF4-FFF2-40B4-BE49-F238E27FC236}">
                <a16:creationId xmlns:a16="http://schemas.microsoft.com/office/drawing/2014/main" id="{35B08BD7-CCFB-FF08-FE9E-0AEBA0D4557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rot="5400000">
            <a:off x="4882370" y="2569827"/>
            <a:ext cx="6360160" cy="1789471"/>
          </a:xfrm>
        </p:spPr>
      </p:pic>
      <p:pic>
        <p:nvPicPr>
          <p:cNvPr id="14" name="Picture 13" descr="A qr code with a white background&#10;&#10;Description automatically generated">
            <a:extLst>
              <a:ext uri="{FF2B5EF4-FFF2-40B4-BE49-F238E27FC236}">
                <a16:creationId xmlns:a16="http://schemas.microsoft.com/office/drawing/2014/main" id="{10943998-1E61-0533-A8AD-3ABDAE71F0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813" y="4683967"/>
            <a:ext cx="1789472" cy="1789472"/>
          </a:xfrm>
          <a:prstGeom prst="rect">
            <a:avLst/>
          </a:prstGeom>
        </p:spPr>
      </p:pic>
    </p:spTree>
    <p:extLst>
      <p:ext uri="{BB962C8B-B14F-4D97-AF65-F5344CB8AC3E}">
        <p14:creationId xmlns:p14="http://schemas.microsoft.com/office/powerpoint/2010/main" val="17382277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91</TotalTime>
  <Words>133</Words>
  <Application>Microsoft Office PowerPoint</Application>
  <PresentationFormat>On-screen Show (4:3)</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Maryland Endocrine is moving!   We are pleased to announce that we will be relocating to a new larger office space on in November, 2024. The new location is 5 miles from our current office, in the same office complex as the Columbia Medical Practice, just off the intersection of Route 175 and Thunder Hill Road:   5500 Knoll North Drive Suite 510 Columbia, MD 21045   The campus has free ample parking and includes numerous medical specialists as well as a LabCorp office and Advanced Radiology. Please take note of the new address!     For more information about our practice, please  scan to go to wwwmarylandendocrine.com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Maryland Endocrine is moving!   We are pleased to announce that we will be relocating to a new larger office space on August 1, 2024. The new location is 5 miles from our current office, in the same office complex as the Columbia Medical Practice, just off the intersection of Route 175 and Thunder Hill Road:   5500 Knoll North Drive Suite 510 Columbia, MD 21045   We will continue to offer all our current services and venipuncture in the new location. The campus has free ample parking and includes numerous medical specialists as well as a LabCorp office and Advanced Radiology. Please take note of the date and new address!</dc:title>
  <dc:creator>Nicholas Argento</dc:creator>
  <cp:lastModifiedBy>Nicholas Argento</cp:lastModifiedBy>
  <cp:revision>5</cp:revision>
  <dcterms:created xsi:type="dcterms:W3CDTF">2023-12-26T18:45:54Z</dcterms:created>
  <dcterms:modified xsi:type="dcterms:W3CDTF">2024-06-04T00:12:22Z</dcterms:modified>
</cp:coreProperties>
</file>